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7499F9-0A7E-44C0-9526-24C71A93E851}" v="52" dt="2023-11-23T14:18:48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67487" autoAdjust="0"/>
  </p:normalViewPr>
  <p:slideViewPr>
    <p:cSldViewPr snapToGrid="0">
      <p:cViewPr varScale="1">
        <p:scale>
          <a:sx n="79" d="100"/>
          <a:sy n="79" d="100"/>
        </p:scale>
        <p:origin x="7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C, Surendra" userId="deeda78b-a5d1-4be5-b7f3-6fabce1720c6" providerId="ADAL" clId="{925BFC63-C345-4725-BE6C-92138EE785C2}"/>
    <pc:docChg chg="delSld">
      <pc:chgData name="KC, Surendra" userId="deeda78b-a5d1-4be5-b7f3-6fabce1720c6" providerId="ADAL" clId="{925BFC63-C345-4725-BE6C-92138EE785C2}" dt="2023-11-23T14:35:32.578" v="0" actId="2696"/>
      <pc:docMkLst>
        <pc:docMk/>
      </pc:docMkLst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3475860940" sldId="301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3583749050" sldId="302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3957544608" sldId="303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810927377" sldId="304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4291579434" sldId="305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85288154" sldId="306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2836246468" sldId="307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3601946344" sldId="308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1102493808" sldId="309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3109547148" sldId="310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1296985889" sldId="311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4278886570" sldId="312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2537904121" sldId="313"/>
        </pc:sldMkLst>
      </pc:sldChg>
      <pc:sldChg chg="del">
        <pc:chgData name="KC, Surendra" userId="deeda78b-a5d1-4be5-b7f3-6fabce1720c6" providerId="ADAL" clId="{925BFC63-C345-4725-BE6C-92138EE785C2}" dt="2023-11-23T14:35:32.578" v="0" actId="2696"/>
        <pc:sldMkLst>
          <pc:docMk/>
          <pc:sldMk cId="365739409" sldId="3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2E547D-1406-4A6F-8F93-E441204CE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67F8A-B889-49B3-AC77-5DDF11A08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889B-A0AC-4482-8592-5C96F230942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AFD4F-C0E7-421C-AF77-6F9CC963C9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4AB9F-6726-4FB1-8769-82E23336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9299-61FF-4B93-ADA6-2FD5975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B223-FFC0-462A-A3B8-EAA7CE0F8CBD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49E9A-41F7-4779-A581-48A7C374A2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18B7-7F68-4CC9-8291-332587FA3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1D6BB-0446-49E8-8677-EADF274E9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EE24-534A-40F1-99E4-00B7D5FD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4011-48FF-493D-8286-F62D3455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EFCD-7E72-4882-86DC-2F371D7D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1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7D73-EDDA-49A6-BA12-1CA980D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9B82E-4CA1-47A5-B133-FBD4D8A83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A267F-D142-4D04-9F03-6CB099E6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127CA-154D-4E90-B776-A2EE71F7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F0BA5-F4EE-4282-B111-76B869B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0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6E92A-52E0-4710-BDEF-0A1534685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240E1-5EB0-47FD-AA37-BF945D13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14243-F1E4-487A-ABEC-30516A01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58244-98FD-472D-AB8C-075F71C1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98D5A-820D-4519-967F-33320971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4F3-0709-471B-A734-C4B404F5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5016-AF78-4708-9C5F-21110C1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A2D1-B124-4454-AFDC-EA60A14B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58000-F9D7-4A53-A6C5-E5E8154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22AAD-0D08-4F47-8D5A-EFE29017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4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6159-1280-4EE9-96D3-A56BD582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27A78-1874-488A-B215-7D763D33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BB3D1-3138-4B69-BF5D-4B1A2134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F90C5-31F4-4A22-AC00-3FB5ED29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F787E-B946-4091-ABC6-F9DB06B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AA11-CC97-44E5-AE4D-808FD74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B6CB-9460-4BCA-86C5-5F26357A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AB0F6-401D-4BAF-A300-65AD684DF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61BBA-B185-4B45-B152-3D320E15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CD760-96AC-4821-A56B-0B805F2F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50665-D5B5-4D0B-B2F0-CB6B027C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6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47C3-C498-415A-A057-E19BCEB5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677F-2712-4810-A3AA-56FA7538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1B54A-6775-4978-8E19-32694C9B5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1303-B245-476D-BD02-A4E4A359F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E898F-5B79-46F1-89C1-F827997CC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17A4D-2EC9-4294-BFF4-EAE22EE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0E317-3602-42A1-BB7F-0184072E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E2C97-E26C-4A8B-93A0-B01E2C7F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9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68FC-5755-447A-8D7F-9ADED3E9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50287-81AA-46CA-8CB3-53A7F831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4AA-02C9-459E-9362-3DA60E3B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A2C8F-DBB4-4235-A67E-FB4039D9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ACAA5-F8E7-46E9-8BA7-A510948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2DEE8-5654-4DCA-A8D0-D883E52B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179A5-4329-4057-9DEB-5B6E3AD1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DA80-336B-4DBB-91A1-6E3E4B3C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D456-F0A3-4789-A310-A23F01B2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A8B05-7071-44D4-80F7-3E8191C9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8562E-E6F1-449B-909C-98426BA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47A9A-FB08-407B-A73A-0AC513F0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F841F-796A-4FE6-B5E0-C8A49867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474D-6779-4C23-BD3C-82F5DC3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1096C-E430-49C7-A801-21C0BD95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4828F-334F-4A50-850D-10684F245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293F4-2B70-4BB5-A982-219E4133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9A86F-B378-4759-B50E-2E0BFAE6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95BDC-FC58-4638-AA59-A3DA9931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0BC3B-525F-4038-9330-0729879F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9186-93D7-46FA-AE02-36D94260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21A4-E71B-4D3A-AF45-E989C23A7BB1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artoon child holding a tablet&#10;&#10;Description automatically generated">
            <a:extLst>
              <a:ext uri="{FF2B5EF4-FFF2-40B4-BE49-F238E27FC236}">
                <a16:creationId xmlns:a16="http://schemas.microsoft.com/office/drawing/2014/main" id="{9E314C89-1D62-F4CB-4199-F0CC54DA4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23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7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1727EE-1F41-BDCC-2651-BCF80F32E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92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6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265B1-9B0B-2436-CC74-37EFDAC1B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8" r="5199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6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CCE40C-3E1C-C43D-B417-76BA436D7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999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5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ue and white diagram&#10;&#10;Description automatically generated">
            <a:extLst>
              <a:ext uri="{FF2B5EF4-FFF2-40B4-BE49-F238E27FC236}">
                <a16:creationId xmlns:a16="http://schemas.microsoft.com/office/drawing/2014/main" id="{D4B4BF28-5CB6-1FA3-301F-95165C737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556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89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ueprint with yellow text&#10;&#10;Description automatically generated">
            <a:extLst>
              <a:ext uri="{FF2B5EF4-FFF2-40B4-BE49-F238E27FC236}">
                <a16:creationId xmlns:a16="http://schemas.microsoft.com/office/drawing/2014/main" id="{A378D08B-3C39-A28E-25D2-EBA483583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8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3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647F57-4E1E-E95B-6A9C-883DD3004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110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0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B8ECEE-2FF7-9EC3-57A8-9E6140F4B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11" r="-1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6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D75308-8821-FC86-A399-3348E947E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110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E2BA99-C9CB-8FD1-E892-AAE2FB8CB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84" r="4383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C4A049-BD1F-5AC3-222C-0CD42C22B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110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7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E0E4EA-7706-C445-9871-8B15A503C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67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E709C-3981-BD9B-34C9-CF8DE45E7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23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26C5E-A8D7-6632-0A12-7F54F0E4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23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E63BD2-4935-129E-5D76-F78616936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23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2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781794_win32_fixed.potx" id="{FFA6945E-0D2E-49A3-B8AE-0157B47B7617}" vid="{3D53E5D5-FE42-40E3-89B4-70F55FAC32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presentation</Template>
  <TotalTime>51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Project Management</dc:title>
  <dc:creator>KC, Surendra</dc:creator>
  <cp:lastModifiedBy>KC, Surendra</cp:lastModifiedBy>
  <cp:revision>2</cp:revision>
  <dcterms:created xsi:type="dcterms:W3CDTF">2023-11-23T13:29:39Z</dcterms:created>
  <dcterms:modified xsi:type="dcterms:W3CDTF">2023-11-23T14:35:41Z</dcterms:modified>
</cp:coreProperties>
</file>